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4" r:id="rId21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10" Type="http://schemas.openxmlformats.org/officeDocument/2006/relationships/slide" Target="slides/slide13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1" name="Shape 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2" name="Google Shape;5022;g33c5e4031bd_0_8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3" name="Google Shape;5023;g33c5e4031bd_0_87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0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63.jpg"/><Relationship Id="rId4" Type="http://schemas.openxmlformats.org/officeDocument/2006/relationships/image" Target="../media/image202.jpg"/><Relationship Id="rId5" Type="http://schemas.openxmlformats.org/officeDocument/2006/relationships/image" Target="../media/image197.jpg"/><Relationship Id="rId6" Type="http://schemas.openxmlformats.org/officeDocument/2006/relationships/image" Target="../media/image192.jpg"/><Relationship Id="rId7" Type="http://schemas.openxmlformats.org/officeDocument/2006/relationships/image" Target="../media/image196.jpg"/><Relationship Id="rId8" Type="http://schemas.openxmlformats.org/officeDocument/2006/relationships/image" Target="../media/image201.jpg"/></Relationships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4" name="Shape 5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5" name="Google Shape;5025;p7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362" y="2518172"/>
            <a:ext cx="4211637" cy="262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6" name="Google Shape;5026;p7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112" y="0"/>
            <a:ext cx="3671886" cy="205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7" name="Google Shape;5027;p7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708400" cy="213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8" name="Google Shape;5028;p7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0337" y="1383506"/>
            <a:ext cx="3781425" cy="21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9" name="Google Shape;5029;p7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842022"/>
            <a:ext cx="3816350" cy="2301478"/>
          </a:xfrm>
          <a:prstGeom prst="rect">
            <a:avLst/>
          </a:prstGeom>
          <a:noFill/>
          <a:ln>
            <a:noFill/>
          </a:ln>
        </p:spPr>
      </p:pic>
      <p:sp>
        <p:nvSpPr>
          <p:cNvPr id="5030" name="Google Shape;5030;p707"/>
          <p:cNvSpPr txBox="1"/>
          <p:nvPr/>
        </p:nvSpPr>
        <p:spPr>
          <a:xfrm>
            <a:off x="152400" y="114300"/>
            <a:ext cx="8031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rgbClr val="A50021"/>
                </a:solidFill>
              </a:rPr>
              <a:t>Blue oceans,</a:t>
            </a:r>
            <a:endParaRPr b="1" sz="6000">
              <a:solidFill>
                <a:srgbClr val="A500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1" name="Google Shape;5031;p707"/>
          <p:cNvSpPr txBox="1"/>
          <p:nvPr/>
        </p:nvSpPr>
        <p:spPr>
          <a:xfrm>
            <a:off x="304800" y="2163421"/>
            <a:ext cx="7695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rgbClr val="FF0000"/>
                </a:solidFill>
              </a:rPr>
              <a:t>seas and rivers,</a:t>
            </a:r>
            <a:endParaRPr b="1" sz="6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2" name="Google Shape;5032;p707"/>
          <p:cNvSpPr txBox="1"/>
          <p:nvPr/>
        </p:nvSpPr>
        <p:spPr>
          <a:xfrm>
            <a:off x="1514750" y="3335275"/>
            <a:ext cx="68775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rgbClr val="FF0000"/>
                </a:solidFill>
              </a:rPr>
              <a:t>lakes and waterfalls</a:t>
            </a:r>
            <a:endParaRPr b="1" sz="6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